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020" y="24765"/>
            <a:ext cx="10601960" cy="6953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-102870"/>
            <a:ext cx="8954135" cy="69176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34290"/>
            <a:ext cx="9702800" cy="6854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5405"/>
            <a:ext cx="10117455" cy="67671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020" y="87630"/>
            <a:ext cx="10007600" cy="67964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404495"/>
            <a:ext cx="8974455" cy="63385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635" y="126365"/>
            <a:ext cx="8909050" cy="6436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635" y="3810"/>
            <a:ext cx="9145270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6510" y="-99695"/>
            <a:ext cx="9499600" cy="6969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785" y="20955"/>
            <a:ext cx="10135870" cy="67081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2017-11-23T03:06:18Z</dcterms:created>
  <dcterms:modified xsi:type="dcterms:W3CDTF">2017-11-23T03:18:48Z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