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9" r:id="rId3"/>
    <p:sldId id="335" r:id="rId4"/>
    <p:sldId id="257" r:id="rId5"/>
    <p:sldId id="346" r:id="rId6"/>
    <p:sldId id="306" r:id="rId7"/>
    <p:sldId id="308" r:id="rId9"/>
    <p:sldId id="315" r:id="rId10"/>
    <p:sldId id="316" r:id="rId11"/>
    <p:sldId id="317" r:id="rId12"/>
    <p:sldId id="348" r:id="rId13"/>
    <p:sldId id="336" r:id="rId14"/>
    <p:sldId id="330" r:id="rId15"/>
    <p:sldId id="266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  <a:srgbClr val="FF99FF"/>
    <a:srgbClr val="0000CC"/>
    <a:srgbClr val="00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09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页眉占位符 1843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sz="1200" b="0" strike="noStrike" noProof="1" dirty="0"/>
          </a:p>
        </p:txBody>
      </p:sp>
      <p:sp>
        <p:nvSpPr>
          <p:cNvPr id="18435" name="日期占位符 1843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3076" name="幻灯片图像占位符 18435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18436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438" name="页脚占位符 1843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sz="1200" b="0" strike="noStrike" noProof="1" dirty="0"/>
          </a:p>
        </p:txBody>
      </p:sp>
      <p:sp>
        <p:nvSpPr>
          <p:cNvPr id="18439" name="灯片编号占位符 1843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0240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1266" name="文本占位符 10240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11267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0649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5362" name="文本占位符 106498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15363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幻灯片图像占位符 12083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4" name="文本占位符 120834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2355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幻灯片图像占位符 12288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7650" name="文本占位符 12288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2765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2492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6" name="文本占位符 124930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31747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7203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4" name="文本占位符 172034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ln/>
        </p:spPr>
        <p:txBody>
          <a:bodyPr anchor="t"/>
          <a:p>
            <a:pPr lvl="0" indent="0"/>
            <a:endParaRPr lang="zh-CN" altLang="en-US" dirty="0"/>
          </a:p>
        </p:txBody>
      </p:sp>
      <p:sp>
        <p:nvSpPr>
          <p:cNvPr id="3379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01978"/>
            <a:ext cx="6858000" cy="145582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85800" y="685800"/>
            <a:ext cx="7772400" cy="5543550"/>
          </a:xfrm>
        </p:spPr>
        <p:txBody>
          <a:bodyPr/>
          <a:lstStyle/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6925" y="1713600"/>
            <a:ext cx="4681270" cy="1180800"/>
          </a:xfrm>
        </p:spPr>
        <p:txBody>
          <a:bodyPr/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6925" y="2894400"/>
            <a:ext cx="6690150" cy="2707200"/>
          </a:xfrm>
        </p:spPr>
        <p:txBody>
          <a:bodyPr>
            <a:norm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400"/>
            </a:lvl1pPr>
            <a:lvl2pPr marL="685800" indent="-342900" algn="just">
              <a:buFont typeface="Arial" panose="020B0604020202020204" pitchFamily="34" charset="0"/>
              <a:buChar char="•"/>
              <a:defRPr sz="2000"/>
            </a:lvl2pPr>
            <a:lvl3pPr marL="1028700" indent="-342900" algn="just">
              <a:buFont typeface="Arial" panose="020B0604020202020204" pitchFamily="34" charset="0"/>
              <a:buChar char="•"/>
              <a:defRPr sz="1800"/>
            </a:lvl3pPr>
            <a:lvl4pPr marL="1371600" indent="-342900" algn="just">
              <a:buFont typeface="Arial" panose="020B0604020202020204" pitchFamily="34" charset="0"/>
              <a:buChar char="•"/>
              <a:defRPr sz="1800"/>
            </a:lvl4pPr>
            <a:lvl5pPr marL="1714500" indent="-342900" algn="just">
              <a:buFont typeface="Arial" panose="020B0604020202020204" pitchFamily="34" charset="0"/>
              <a:buChar char="•"/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84808" y="4132800"/>
            <a:ext cx="6374384" cy="1337558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pPr fontAlgn="auto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84808" y="2632614"/>
            <a:ext cx="6374384" cy="150018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8362" y="1007752"/>
            <a:ext cx="4485533" cy="1180800"/>
          </a:xfrm>
        </p:spPr>
        <p:txBody>
          <a:bodyPr/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1862" y="2188551"/>
            <a:ext cx="3642962" cy="3827238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628650" indent="-285750">
              <a:buFont typeface="Arial" panose="020B0604020202020204" pitchFamily="34" charset="0"/>
              <a:buChar char="•"/>
              <a:defRPr sz="2000"/>
            </a:lvl2pPr>
            <a:lvl3pPr marL="971550" indent="-285750">
              <a:buFont typeface="Arial" panose="020B0604020202020204" pitchFamily="34" charset="0"/>
              <a:buChar char="•"/>
              <a:defRPr sz="1800"/>
            </a:lvl3pPr>
            <a:lvl4pPr marL="1314450" indent="-285750">
              <a:buFont typeface="Arial" panose="020B0604020202020204" pitchFamily="34" charset="0"/>
              <a:buChar char="•"/>
              <a:defRPr sz="1800"/>
            </a:lvl4pPr>
            <a:lvl5pPr marL="1657350" indent="-285750">
              <a:buFont typeface="Arial" panose="020B0604020202020204" pitchFamily="34" charset="0"/>
              <a:buChar char="•"/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9362" y="2188551"/>
            <a:ext cx="3642962" cy="3827238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628650" indent="-285750">
              <a:buFont typeface="Arial" panose="020B0604020202020204" pitchFamily="34" charset="0"/>
              <a:buChar char="•"/>
              <a:defRPr sz="2000"/>
            </a:lvl2pPr>
            <a:lvl3pPr marL="971550" indent="-285750">
              <a:buFont typeface="Arial" panose="020B0604020202020204" pitchFamily="34" charset="0"/>
              <a:buChar char="•"/>
              <a:defRPr sz="1800"/>
            </a:lvl3pPr>
            <a:lvl4pPr marL="1314450" indent="-285750">
              <a:buFont typeface="Arial" panose="020B0604020202020204" pitchFamily="34" charset="0"/>
              <a:buChar char="•"/>
              <a:defRPr sz="1800"/>
            </a:lvl4pPr>
            <a:lvl5pPr marL="1657350" indent="-285750">
              <a:buFont typeface="Arial" panose="020B0604020202020204" pitchFamily="34" charset="0"/>
              <a:buChar char="•"/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686200"/>
            <a:ext cx="7886700" cy="893446"/>
          </a:xfrm>
        </p:spPr>
        <p:txBody>
          <a:bodyPr/>
          <a:lstStyle/>
          <a:p>
            <a:pPr fontAlgn="auto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707844" cy="82391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707844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08250" y="1681163"/>
            <a:ext cx="3707100" cy="82391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8250" y="2505075"/>
            <a:ext cx="370710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42100" y="1123200"/>
            <a:ext cx="6858000" cy="2791074"/>
          </a:xfrm>
        </p:spPr>
        <p:txBody>
          <a:bodyPr anchor="b" anchorCtr="0">
            <a:normAutofit/>
          </a:bodyPr>
          <a:lstStyle>
            <a:lvl1pPr algn="ctr">
              <a:defRPr sz="8800"/>
            </a:lvl1pPr>
          </a:lstStyle>
          <a:p>
            <a:pPr fontAlgn="auto"/>
            <a:r>
              <a:rPr lang="zh-CN" altLang="en-US" strike="noStrike" noProof="1" dirty="0" smtClean="0"/>
              <a:t>编辑标题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451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3895" rtl="0" fontAlgn="base">
              <a:defRPr/>
            </a:pPr>
            <a:fld id="{20812D11-995E-4B34-968E-7A53DC69F914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 smtClean="0"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64516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3895" rtl="0" fontAlgn="base">
              <a:defRPr/>
            </a:pPr>
            <a:endParaRPr lang="zh-CN" altLang="en-US" noProof="1" smtClean="0"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451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683895" rtl="0" fontAlgn="base">
              <a:defRPr/>
            </a:pPr>
            <a:fld id="{A1F3E730-C9CC-4521-9DCE-E95C8FCF1A9D}" type="slidenum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711200"/>
            <a:ext cx="3196800" cy="1600200"/>
          </a:xfrm>
        </p:spPr>
        <p:txBody>
          <a:bodyPr anchor="t" anchorCtr="0">
            <a:noAutofit/>
          </a:bodyPr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617219"/>
            <a:ext cx="1971675" cy="5559744"/>
          </a:xfrm>
        </p:spPr>
        <p:txBody>
          <a:bodyPr vert="eaVert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617220"/>
            <a:ext cx="5800725" cy="5559743"/>
          </a:xfrm>
        </p:spPr>
        <p:txBody>
          <a:bodyPr vert="eaVert"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 sz="2400"/>
            </a:lvl1pPr>
            <a:lvl2pPr marL="600075" indent="-257175">
              <a:buFont typeface="Arial" panose="020B0604020202020204" pitchFamily="34" charset="0"/>
              <a:buChar char="•"/>
              <a:defRPr sz="2000"/>
            </a:lvl2pPr>
            <a:lvl3pPr marL="942975" indent="-257175">
              <a:buFont typeface="Arial" panose="020B0604020202020204" pitchFamily="34" charset="0"/>
              <a:buChar char="•"/>
              <a:defRPr sz="1800"/>
            </a:lvl3pPr>
            <a:lvl4pPr marL="1285875" indent="-257175">
              <a:buFont typeface="Arial" panose="020B0604020202020204" pitchFamily="34" charset="0"/>
              <a:buChar char="•"/>
              <a:defRPr sz="1800"/>
            </a:lvl4pPr>
            <a:lvl5pPr marL="1628775" indent="-257175">
              <a:buFont typeface="Arial" panose="020B0604020202020204" pitchFamily="34" charset="0"/>
              <a:buChar char="•"/>
              <a:defRPr sz="1800"/>
            </a:lvl5pPr>
          </a:lstStyle>
          <a:p>
            <a:pPr lvl="0" fontAlgn="auto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auto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auto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auto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auto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657225"/>
            <a:ext cx="7886700" cy="10334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28650" y="1866900"/>
            <a:ext cx="7886700" cy="43100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25717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57175"/>
            <a:r>
              <a:rPr lang="zh-CN" altLang="en-US" dirty="0"/>
              <a:t>第二级</a:t>
            </a:r>
            <a:endParaRPr lang="zh-CN" altLang="en-US" dirty="0"/>
          </a:p>
          <a:p>
            <a:pPr lvl="2" indent="-257175"/>
            <a:r>
              <a:rPr lang="zh-CN" altLang="en-US" dirty="0"/>
              <a:t>第三级</a:t>
            </a:r>
            <a:endParaRPr lang="zh-CN" altLang="en-US" dirty="0"/>
          </a:p>
          <a:p>
            <a:pPr lvl="3" indent="-214630"/>
            <a:r>
              <a:rPr lang="zh-CN" altLang="en-US" dirty="0"/>
              <a:t>第四级</a:t>
            </a:r>
            <a:endParaRPr lang="zh-CN" altLang="en-US" dirty="0"/>
          </a:p>
          <a:p>
            <a:pPr lvl="4" indent="-21463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561138"/>
            <a:ext cx="2057400" cy="25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35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defTabSz="683895" rtl="0" fontAlgn="base">
              <a:defRPr/>
            </a:pPr>
            <a:fld id="{20812D11-995E-4B34-968E-7A53DC69F914}" type="datetimeFigureOut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561138"/>
            <a:ext cx="3086100" cy="25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35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defTabSz="683895" rtl="0" fontAlgn="base">
              <a:defRPr/>
            </a:pPr>
            <a:endParaRPr lang="zh-CN" altLang="en-US" strike="noStrike" noProof="1" smtClean="0"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561138"/>
            <a:ext cx="2057400" cy="25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350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defTabSz="683895" rtl="0" fontAlgn="base">
              <a:defRPr/>
            </a:pPr>
            <a:fld id="{A1F3E730-C9CC-4521-9DCE-E95C8FCF1A9D}" type="slidenum">
              <a:rPr lang="zh-CN" altLang="en-US" sz="1350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10000"/>
        </a:lnSpc>
        <a:spcBef>
          <a:spcPts val="45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00075" indent="-257175" algn="l" defTabSz="685800" rtl="0" eaLnBrk="1" latinLnBrk="0" hangingPunct="1">
        <a:lnSpc>
          <a:spcPct val="110000"/>
        </a:lnSpc>
        <a:spcBef>
          <a:spcPts val="45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942975" indent="-257175" algn="l" defTabSz="685800" rtl="0" eaLnBrk="1" latinLnBrk="0" hangingPunct="1">
        <a:lnSpc>
          <a:spcPct val="11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243330" indent="-214630" algn="l" defTabSz="685800" rtl="0" eaLnBrk="1" latinLnBrk="0" hangingPunct="1">
        <a:lnSpc>
          <a:spcPct val="11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586230" indent="-214630" algn="l" defTabSz="685800" rtl="0" eaLnBrk="1" latinLnBrk="0" hangingPunct="1">
        <a:lnSpc>
          <a:spcPct val="11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9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7" name="矩形 5131"/>
          <p:cNvSpPr/>
          <p:nvPr/>
        </p:nvSpPr>
        <p:spPr>
          <a:xfrm>
            <a:off x="1981200" y="1219200"/>
            <a:ext cx="1905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FF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00"/>
                </a:solidFill>
                <a:latin typeface="Comic Sans MS" panose="030F0702030302020204" charset="0"/>
                <a:ea typeface="Comic Sans MS" panose="030F0702030302020204" charset="0"/>
              </a:rPr>
              <a:t>Unit 3</a:t>
            </a:r>
            <a:endParaRPr lang="zh-CN" altLang="en-US" sz="3600" b="1">
              <a:ln w="952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6600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  <p:sp>
        <p:nvSpPr>
          <p:cNvPr id="4098" name="矩形 5132"/>
          <p:cNvSpPr/>
          <p:nvPr/>
        </p:nvSpPr>
        <p:spPr>
          <a:xfrm>
            <a:off x="4572000" y="1219200"/>
            <a:ext cx="274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FF99CC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 day out</a:t>
            </a:r>
            <a:endParaRPr lang="zh-CN" altLang="en-US" sz="3600" b="1">
              <a:ln w="12700" cap="flat" cmpd="sng">
                <a:solidFill>
                  <a:srgbClr val="FF99CC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99" name="文本框 5133"/>
          <p:cNvSpPr txBox="1"/>
          <p:nvPr/>
        </p:nvSpPr>
        <p:spPr>
          <a:xfrm>
            <a:off x="838200" y="2270125"/>
            <a:ext cx="7543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>
              <a:spcBef>
                <a:spcPct val="50000"/>
              </a:spcBef>
            </a:pPr>
            <a:r>
              <a:rPr lang="en-US" altLang="zh-CN" sz="4000">
                <a:solidFill>
                  <a:srgbClr val="00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Welcome to the unit</a:t>
            </a:r>
            <a:endParaRPr lang="en-US" altLang="zh-CN" sz="4000">
              <a:solidFill>
                <a:srgbClr val="0066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0" name="图片 5135" descr="1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3352800"/>
            <a:ext cx="27432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5137" descr="World_Food_Day_Celeb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429000"/>
            <a:ext cx="3962400" cy="25908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2769" name="文本框 171011"/>
          <p:cNvSpPr txBox="1"/>
          <p:nvPr/>
        </p:nvSpPr>
        <p:spPr>
          <a:xfrm>
            <a:off x="609600" y="984250"/>
            <a:ext cx="7848600" cy="5035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Amy: How _____ is the Golden Gate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         Bridge?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Simon: It’s very long, about ____ miles.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Amy: How _____ is the bridge?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Simon: It’s ____ feet wide.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Amy: The bridge is _____ of steel, isn’t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         it?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Simon: Yes, and it weighs over 100,000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            ____.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3" name="矩形 171012"/>
          <p:cNvSpPr/>
          <p:nvPr/>
        </p:nvSpPr>
        <p:spPr>
          <a:xfrm>
            <a:off x="2971800" y="958850"/>
            <a:ext cx="1022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long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4" name="矩形 171013"/>
          <p:cNvSpPr/>
          <p:nvPr/>
        </p:nvSpPr>
        <p:spPr>
          <a:xfrm>
            <a:off x="6324600" y="2057400"/>
            <a:ext cx="755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1.7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5" name="矩形 171014"/>
          <p:cNvSpPr/>
          <p:nvPr/>
        </p:nvSpPr>
        <p:spPr>
          <a:xfrm>
            <a:off x="2971800" y="2590800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wide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6" name="矩形 171015"/>
          <p:cNvSpPr/>
          <p:nvPr/>
        </p:nvSpPr>
        <p:spPr>
          <a:xfrm>
            <a:off x="3092450" y="316865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90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7" name="矩形 171016"/>
          <p:cNvSpPr/>
          <p:nvPr/>
        </p:nvSpPr>
        <p:spPr>
          <a:xfrm>
            <a:off x="4540250" y="3733800"/>
            <a:ext cx="1250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1018" name="矩形 171017"/>
          <p:cNvSpPr/>
          <p:nvPr/>
        </p:nvSpPr>
        <p:spPr>
          <a:xfrm>
            <a:off x="2127250" y="5334000"/>
            <a:ext cx="996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tons</a:t>
            </a:r>
            <a:endParaRPr lang="en-US" altLang="zh-CN" sz="360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  <p:bldP spid="171014" grpId="0"/>
      <p:bldP spid="171015" grpId="0"/>
      <p:bldP spid="171016" grpId="0"/>
      <p:bldP spid="171017" grpId="0"/>
      <p:bldP spid="1710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5841" name="矩形 156675"/>
          <p:cNvSpPr/>
          <p:nvPr/>
        </p:nvSpPr>
        <p:spPr>
          <a:xfrm>
            <a:off x="3276600" y="533400"/>
            <a:ext cx="3048000" cy="1524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  <a:tileRect/>
                </a:gradFill>
                <a:latin typeface="Arial Narrow" panose="020B0606020202030204" pitchFamily="34" charset="0"/>
                <a:ea typeface="Arial Narrow" panose="020B0606020202030204" pitchFamily="34" charset="0"/>
              </a:rPr>
              <a:t>Preview</a:t>
            </a:r>
            <a:endParaRPr lang="zh-CN" altLang="en-US" sz="3600" b="1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  <a:tileRect/>
              </a:gradFill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  <p:sp>
        <p:nvSpPr>
          <p:cNvPr id="35842" name="文本框 156676"/>
          <p:cNvSpPr txBox="1"/>
          <p:nvPr/>
        </p:nvSpPr>
        <p:spPr>
          <a:xfrm>
            <a:off x="762000" y="2568575"/>
            <a:ext cx="7848600" cy="2841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lvl="0" indent="-342900">
              <a:lnSpc>
                <a:spcPct val="125000"/>
              </a:lnSpc>
              <a:spcBef>
                <a:spcPct val="2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1. To read the new words on Pages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   126-127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2. To read the text on Page 32 and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   try to get a general idea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6865" name="矩形 150531"/>
          <p:cNvSpPr/>
          <p:nvPr/>
        </p:nvSpPr>
        <p:spPr>
          <a:xfrm>
            <a:off x="555625" y="1828800"/>
            <a:ext cx="691197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>
              <a:lnSpc>
                <a:spcPct val="130000"/>
              </a:lnSpc>
              <a:buClr>
                <a:srgbClr val="000000"/>
              </a:buClr>
            </a:pPr>
            <a:r>
              <a:rPr lang="en-US" altLang="zh-CN" sz="3600">
                <a:solidFill>
                  <a:srgbClr val="006600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Fill in the following sentences.</a:t>
            </a:r>
            <a:endParaRPr lang="en-US" altLang="zh-CN" sz="3600">
              <a:solidFill>
                <a:srgbClr val="006600"/>
              </a:solidFill>
              <a:latin typeface="Arial Narrow" panose="020B0606020202030204" pitchFamily="34" charset="0"/>
              <a:ea typeface="宋体" panose="02010600030101010101" pitchFamily="2" charset="-122"/>
            </a:endParaRPr>
          </a:p>
        </p:txBody>
      </p:sp>
      <p:sp>
        <p:nvSpPr>
          <p:cNvPr id="36866" name="矩形 150532"/>
          <p:cNvSpPr/>
          <p:nvPr/>
        </p:nvSpPr>
        <p:spPr>
          <a:xfrm>
            <a:off x="533400" y="2698750"/>
            <a:ext cx="8139113" cy="31686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3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你需要锻炼来保持体形。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3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 ____ ___ exercise to _____ ____.</a:t>
            </a: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3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让我们玩得开心点吧！</a:t>
            </a:r>
            <a:endParaRPr lang="zh-CN" altLang="en-US" sz="36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30000"/>
              </a:lnSpc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Let’s ______ _________!</a:t>
            </a: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4" name="文本框 150533"/>
          <p:cNvSpPr txBox="1"/>
          <p:nvPr/>
        </p:nvSpPr>
        <p:spPr>
          <a:xfrm>
            <a:off x="1905000" y="3536950"/>
            <a:ext cx="137477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99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b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0535" name="文本框 150534"/>
          <p:cNvSpPr txBox="1"/>
          <p:nvPr/>
        </p:nvSpPr>
        <p:spPr>
          <a:xfrm>
            <a:off x="3092450" y="3549650"/>
            <a:ext cx="565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99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en-US" altLang="zh-CN" sz="3600">
              <a:solidFill>
                <a:srgbClr val="99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6" name="文本框 150535"/>
          <p:cNvSpPr txBox="1"/>
          <p:nvPr/>
        </p:nvSpPr>
        <p:spPr>
          <a:xfrm>
            <a:off x="6019800" y="3505200"/>
            <a:ext cx="1987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99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keep    fit</a:t>
            </a:r>
            <a:endParaRPr lang="en-US" altLang="zh-CN" sz="3600">
              <a:solidFill>
                <a:srgbClr val="99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7" name="文本框 150536"/>
          <p:cNvSpPr txBox="1"/>
          <p:nvPr/>
        </p:nvSpPr>
        <p:spPr>
          <a:xfrm>
            <a:off x="2209800" y="4908550"/>
            <a:ext cx="1365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99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</a:t>
            </a:r>
            <a:r>
              <a:rPr lang="en-US" altLang="zh-CN" sz="3600" b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3600" b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0538" name="文本框 150537"/>
          <p:cNvSpPr txBox="1"/>
          <p:nvPr/>
        </p:nvSpPr>
        <p:spPr>
          <a:xfrm>
            <a:off x="3657600" y="4953000"/>
            <a:ext cx="1987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rgbClr val="99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ourselves</a:t>
            </a:r>
            <a:endParaRPr lang="en-US" altLang="zh-CN" sz="3600">
              <a:solidFill>
                <a:srgbClr val="99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72" name="矩形 150539"/>
          <p:cNvSpPr/>
          <p:nvPr/>
        </p:nvSpPr>
        <p:spPr>
          <a:xfrm>
            <a:off x="2971800" y="609600"/>
            <a:ext cx="335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Arial Narrow" panose="020B0606020202030204" pitchFamily="34" charset="0"/>
                <a:ea typeface="Arial Narrow" panose="020B0606020202030204" pitchFamily="34" charset="0"/>
              </a:rPr>
              <a:t>Homework</a:t>
            </a:r>
            <a:endParaRPr lang="zh-CN" altLang="en-US" sz="36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/>
      <p:bldP spid="150535" grpId="0"/>
      <p:bldP spid="150536" grpId="0"/>
      <p:bldP spid="150537" grpId="0"/>
      <p:bldP spid="1505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7889" name="图片 16388" descr="Thanks9"/>
          <p:cNvPicPr>
            <a:picLocks noChangeAspect="1"/>
          </p:cNvPicPr>
          <p:nvPr/>
        </p:nvPicPr>
        <p:blipFill>
          <a:blip r:embed="rId1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 l="1596" t="2402" r="2596" b="3952"/>
          <a:stretch>
            <a:fillRect/>
          </a:stretch>
        </p:blipFill>
        <p:spPr>
          <a:xfrm>
            <a:off x="228600" y="3341688"/>
            <a:ext cx="5410200" cy="3516312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0">
  <p:cSld>
    <p:spTree>
      <p:nvGrpSpPr>
        <p:cNvPr id="1" name=""/>
        <p:cNvGrpSpPr/>
        <p:nvPr/>
      </p:nvGrpSpPr>
      <p:grpSpPr/>
      <p:grpSp>
        <p:nvGrpSpPr>
          <p:cNvPr id="5121" name="组合 155653"/>
          <p:cNvGrpSpPr/>
          <p:nvPr/>
        </p:nvGrpSpPr>
        <p:grpSpPr>
          <a:xfrm>
            <a:off x="2286000" y="912813"/>
            <a:ext cx="4752975" cy="1296987"/>
            <a:chOff x="1207" y="442"/>
            <a:chExt cx="2994" cy="817"/>
          </a:xfrm>
        </p:grpSpPr>
        <p:pic>
          <p:nvPicPr>
            <p:cNvPr id="5122" name="图片 155650" descr="16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07" y="442"/>
              <a:ext cx="2994" cy="81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3" name="Rectangle 2"/>
            <p:cNvSpPr/>
            <p:nvPr/>
          </p:nvSpPr>
          <p:spPr>
            <a:xfrm>
              <a:off x="1813" y="578"/>
              <a:ext cx="1835" cy="4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p>
              <a:pPr lvl="0" indent="0" algn="ctr">
                <a:buClr>
                  <a:srgbClr val="000000"/>
                </a:buClr>
              </a:pPr>
              <a:r>
                <a:rPr lang="zh-CN" altLang="en-US" sz="3600" dirty="0">
                  <a:solidFill>
                    <a:srgbClr val="33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单词回顾</a:t>
              </a:r>
              <a:endParaRPr lang="zh-CN" altLang="en-US" sz="3600" b="0" dirty="0">
                <a:solidFill>
                  <a:srgbClr val="3366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4" name="文本框 155652"/>
          <p:cNvSpPr txBox="1"/>
          <p:nvPr/>
        </p:nvSpPr>
        <p:spPr>
          <a:xfrm>
            <a:off x="1579563" y="2514600"/>
            <a:ext cx="6192837" cy="3122613"/>
          </a:xfrm>
          <a:prstGeom prst="rect">
            <a:avLst/>
          </a:prstGeom>
          <a:noFill/>
          <a:ln w="9525" cap="flat" cmpd="sng">
            <a:solidFill>
              <a:srgbClr val="CCFF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lvl="0" indent="0">
              <a:buClr>
                <a:srgbClr val="000000"/>
              </a:buClr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学生早读时已预习过本单元单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  <a:buClr>
                <a:srgbClr val="000000"/>
              </a:buClr>
            </a:pP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词，可利用几分钟时间带学生快速回顾温习。对单词的熟练度越高，阅读的速率也越高。</a:t>
            </a:r>
            <a:endParaRPr lang="zh-CN" altLang="en-US" sz="3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51" name="文本框 6150"/>
          <p:cNvSpPr txBox="1"/>
          <p:nvPr/>
        </p:nvSpPr>
        <p:spPr>
          <a:xfrm>
            <a:off x="914400" y="2362200"/>
            <a:ext cx="3048000" cy="3251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on ourselves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 oneself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Australia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care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4572000" y="2362200"/>
            <a:ext cx="4114800" cy="3251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115000"/>
              </a:lnSpc>
            </a:pP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来吧；赶快 </a:t>
            </a:r>
            <a:r>
              <a:rPr lang="en-US" altLang="zh-CN" sz="3600" err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pron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我们自己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玩得愉快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澳大利亚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保重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147" name="组合 6155"/>
          <p:cNvGrpSpPr/>
          <p:nvPr/>
        </p:nvGrpSpPr>
        <p:grpSpPr>
          <a:xfrm>
            <a:off x="914400" y="890588"/>
            <a:ext cx="7086600" cy="1090612"/>
            <a:chOff x="576" y="480"/>
            <a:chExt cx="4464" cy="687"/>
          </a:xfrm>
        </p:grpSpPr>
        <p:pic>
          <p:nvPicPr>
            <p:cNvPr id="6148" name="图片 6156" descr="tree frasme a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76" y="480"/>
              <a:ext cx="4464" cy="6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9" name="文本框 6157"/>
            <p:cNvSpPr txBox="1"/>
            <p:nvPr/>
          </p:nvSpPr>
          <p:spPr>
            <a:xfrm>
              <a:off x="1108" y="672"/>
              <a:ext cx="316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lvl="0" indent="0"/>
              <a:r>
                <a:rPr lang="en-US" altLang="zh-CN" sz="36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Words &amp; phrases review</a:t>
              </a:r>
              <a:endPara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custDataLst>
      <p:tags r:id="rId2"/>
    </p:custData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charRg st="17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>
                                            <p:txEl>
                                              <p:charRg st="17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charRg st="17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charRg st="2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>
                                            <p:txEl>
                                              <p:charRg st="2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charRg st="2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charRg st="2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2">
                                            <p:txEl>
                                              <p:charRg st="2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>
                                            <p:txEl>
                                              <p:charRg st="2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7938" name="文本框 167937"/>
          <p:cNvSpPr txBox="1"/>
          <p:nvPr/>
        </p:nvSpPr>
        <p:spPr>
          <a:xfrm>
            <a:off x="609600" y="2209800"/>
            <a:ext cx="2514600" cy="3883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coffee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top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president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wide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steel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r">
              <a:lnSpc>
                <a:spcPct val="115000"/>
              </a:lnSpc>
            </a:pPr>
            <a:r>
              <a:rPr lang="en-US" altLang="zh-CN" sz="360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</a:t>
            </a:r>
            <a:endParaRPr lang="en-US" altLang="zh-CN" sz="3600">
              <a:solidFill>
                <a:srgbClr val="00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7939" name="文本框 167938"/>
          <p:cNvSpPr txBox="1"/>
          <p:nvPr/>
        </p:nvSpPr>
        <p:spPr>
          <a:xfrm>
            <a:off x="3581400" y="2232025"/>
            <a:ext cx="5638800" cy="3883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咖啡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顶部，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物体的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上面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总统，国家主席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adj. ……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宽的；宽广的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钢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15000"/>
              </a:lnSpc>
            </a:pP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n.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吨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171" name="组合 167939"/>
          <p:cNvGrpSpPr/>
          <p:nvPr/>
        </p:nvGrpSpPr>
        <p:grpSpPr>
          <a:xfrm>
            <a:off x="2743200" y="1016000"/>
            <a:ext cx="3886200" cy="1041400"/>
            <a:chOff x="1632" y="528"/>
            <a:chExt cx="2448" cy="656"/>
          </a:xfrm>
        </p:grpSpPr>
        <p:pic>
          <p:nvPicPr>
            <p:cNvPr id="7172" name="图片 167940" descr="back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2" y="528"/>
              <a:ext cx="2448" cy="6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3" name="文本框 167941"/>
            <p:cNvSpPr txBox="1"/>
            <p:nvPr/>
          </p:nvSpPr>
          <p:spPr>
            <a:xfrm>
              <a:off x="1968" y="624"/>
              <a:ext cx="18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lvl="0" indent="0"/>
              <a:r>
                <a:rPr lang="en-US" altLang="zh-CN" sz="3600">
                  <a:latin typeface="Times New Roman" panose="02020603050405020304" pitchFamily="18" charset="0"/>
                  <a:ea typeface="宋体" panose="02010600030101010101" pitchFamily="2" charset="-122"/>
                </a:rPr>
                <a:t>Words review</a:t>
              </a:r>
              <a:endParaRPr lang="en-US" altLang="zh-CN" sz="36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custDataLst>
      <p:tags r:id="rId2"/>
    </p:custData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3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6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charRg st="6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9">
                                            <p:txEl>
                                              <p:charRg st="6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2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7939">
                                            <p:txEl>
                                              <p:charRg st="2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39">
                                            <p:txEl>
                                              <p:charRg st="2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7939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39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4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7939">
                                            <p:txEl>
                                              <p:charRg st="4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39">
                                            <p:txEl>
                                              <p:charRg st="45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charRg st="5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7939">
                                            <p:txEl>
                                              <p:charRg st="5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7939">
                                            <p:txEl>
                                              <p:charRg st="5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pSp>
        <p:nvGrpSpPr>
          <p:cNvPr id="10241" name="组合 101392"/>
          <p:cNvGrpSpPr/>
          <p:nvPr/>
        </p:nvGrpSpPr>
        <p:grpSpPr>
          <a:xfrm>
            <a:off x="2743200" y="1249363"/>
            <a:ext cx="3671888" cy="1341437"/>
            <a:chOff x="1488" y="48"/>
            <a:chExt cx="2313" cy="845"/>
          </a:xfrm>
        </p:grpSpPr>
        <p:pic>
          <p:nvPicPr>
            <p:cNvPr id="10242" name="Picture 12" descr="BAN_10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88" y="48"/>
              <a:ext cx="2313" cy="8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3" name="文本框 101394"/>
            <p:cNvSpPr txBox="1"/>
            <p:nvPr/>
          </p:nvSpPr>
          <p:spPr>
            <a:xfrm>
              <a:off x="1728" y="201"/>
              <a:ext cx="1296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lvl="0" indent="0">
                <a:spcBef>
                  <a:spcPct val="50000"/>
                </a:spcBef>
              </a:pPr>
              <a:r>
                <a:rPr lang="en-US" altLang="zh-CN" sz="4800">
                  <a:solidFill>
                    <a:srgbClr val="A5002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TALK</a:t>
              </a:r>
              <a:endParaRPr lang="en-US" altLang="zh-CN" sz="48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1396" name="文本框 101395"/>
          <p:cNvSpPr txBox="1"/>
          <p:nvPr/>
        </p:nvSpPr>
        <p:spPr>
          <a:xfrm>
            <a:off x="1371600" y="2590800"/>
            <a:ext cx="6934200" cy="2898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115000"/>
              </a:lnSpc>
              <a:spcBef>
                <a:spcPct val="10000"/>
              </a:spcBef>
            </a:pP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If you are free, what are you going to do? What do you think Eddie is going to do? Let’s have a look.</a:t>
            </a:r>
            <a:endParaRPr lang="en-US" altLang="zh-CN" sz="4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5478" name="文本框 105477"/>
          <p:cNvSpPr txBox="1"/>
          <p:nvPr/>
        </p:nvSpPr>
        <p:spPr>
          <a:xfrm>
            <a:off x="762000" y="2847975"/>
            <a:ext cx="77724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is going to exercise. He is going to climb a hill.</a:t>
            </a:r>
            <a:endParaRPr lang="en-US" altLang="zh-CN" sz="360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80" name="文本框 105479"/>
          <p:cNvSpPr txBox="1"/>
          <p:nvPr/>
        </p:nvSpPr>
        <p:spPr>
          <a:xfrm>
            <a:off x="762000" y="4800600"/>
            <a:ext cx="7239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No, it isn’t.</a:t>
            </a:r>
            <a:endParaRPr lang="en-US" altLang="zh-CN" sz="360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82" name="文本框 105481"/>
          <p:cNvSpPr txBox="1"/>
          <p:nvPr/>
        </p:nvSpPr>
        <p:spPr>
          <a:xfrm>
            <a:off x="762000" y="2178050"/>
            <a:ext cx="5454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is Eddie going to do?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84" name="文本框 105483"/>
          <p:cNvSpPr txBox="1"/>
          <p:nvPr/>
        </p:nvSpPr>
        <p:spPr>
          <a:xfrm>
            <a:off x="762000" y="4159250"/>
            <a:ext cx="3130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Is it a real hill?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4341" name="Picture 5" descr="BAN_0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08288" y="1046163"/>
            <a:ext cx="3744912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文本框 105493"/>
          <p:cNvSpPr txBox="1"/>
          <p:nvPr/>
        </p:nvSpPr>
        <p:spPr>
          <a:xfrm>
            <a:off x="3341688" y="1182688"/>
            <a:ext cx="27432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en-US" altLang="zh-CN" sz="4000">
                <a:solidFill>
                  <a:srgbClr val="A5002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Questions</a:t>
            </a:r>
            <a:endParaRPr lang="en-US" altLang="zh-CN" sz="4000">
              <a:solidFill>
                <a:srgbClr val="A5002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  <p:bldP spid="105480" grpId="0"/>
      <p:bldP spid="105482" grpId="0"/>
      <p:bldP spid="105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9814" name="直接连接符 119813"/>
          <p:cNvSpPr/>
          <p:nvPr/>
        </p:nvSpPr>
        <p:spPr>
          <a:xfrm>
            <a:off x="51816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816" name="文本框 119815"/>
          <p:cNvSpPr txBox="1"/>
          <p:nvPr/>
        </p:nvSpPr>
        <p:spPr>
          <a:xfrm>
            <a:off x="239713" y="228600"/>
            <a:ext cx="4979987" cy="6223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Hi Amy,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Yesterday I took a boat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trip under the famous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Habour Bridge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 and went past 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Sydney</a:t>
            </a: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Opera House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I’m having a great time 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in Australia!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Take care!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Nick</a:t>
            </a:r>
            <a:endParaRPr lang="en-US" altLang="zh-CN" sz="3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2531" name="图片 119822" descr="sydney_opera_house_with_harbour_bridge_background_mousepad-p144654217444031092trak_4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0" y="3581400"/>
            <a:ext cx="3581400" cy="2513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2" name="图片 119824" descr="5199733_93d2ad50a690741e842f5113d38f6e3f_lar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914400"/>
            <a:ext cx="3524250" cy="235426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1861" name="直接连接符 121860"/>
          <p:cNvSpPr/>
          <p:nvPr/>
        </p:nvSpPr>
        <p:spPr>
          <a:xfrm>
            <a:off x="52578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864" name="文本框 121863"/>
          <p:cNvSpPr txBox="1"/>
          <p:nvPr/>
        </p:nvSpPr>
        <p:spPr>
          <a:xfrm>
            <a:off x="381000" y="990600"/>
            <a:ext cx="4953000" cy="5076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Hi Amy,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We’re sitting in a little 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coffee shop by 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the River </a:t>
            </a:r>
            <a:endParaRPr lang="en-US" altLang="zh-CN" sz="3600">
              <a:solidFill>
                <a:srgbClr val="FF33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Seine</a:t>
            </a: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. We’re going to the top of 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the Eiffel Tower</a:t>
            </a: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 this afternoon!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>
              <a:spcBef>
                <a:spcPct val="3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All the best,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Leo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26627" name="图片 121869" descr="eiffel-tower-pict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0" y="3276600"/>
            <a:ext cx="3733800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8" name="图片 121871" descr="107333079_f457faf2db_z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533400"/>
            <a:ext cx="3733800" cy="2560638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3906" name="直接连接符 123905"/>
          <p:cNvSpPr/>
          <p:nvPr/>
        </p:nvSpPr>
        <p:spPr>
          <a:xfrm>
            <a:off x="51816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907" name="文本框 123906"/>
          <p:cNvSpPr txBox="1"/>
          <p:nvPr/>
        </p:nvSpPr>
        <p:spPr>
          <a:xfrm>
            <a:off x="5175250" y="2984500"/>
            <a:ext cx="3987800" cy="3825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Simon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Flat 01, 6/F, Block 3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City Garden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Ninth Street 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Sunshine Town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Beijing 100000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500">
                <a:latin typeface="Times New Roman" panose="02020603050405020304" pitchFamily="18" charset="0"/>
                <a:ea typeface="华文新魏" panose="02010800040101010101" pitchFamily="2" charset="-122"/>
              </a:rPr>
              <a:t>China</a:t>
            </a:r>
            <a:endParaRPr lang="en-US" altLang="zh-CN" sz="35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23909" name="文本框 123908"/>
          <p:cNvSpPr txBox="1"/>
          <p:nvPr/>
        </p:nvSpPr>
        <p:spPr>
          <a:xfrm>
            <a:off x="479425" y="650875"/>
            <a:ext cx="4702175" cy="5461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Hi Simon,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I saw 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the White House </a:t>
            </a:r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today. It is a beautiful building with a big garden and many trees.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The President of the USA lives there. </a:t>
            </a:r>
            <a:endParaRPr lang="en-US" altLang="zh-CN" sz="1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See you soon,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endParaRPr lang="en-US" altLang="zh-CN" sz="140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lvl="0" indent="0"/>
            <a:r>
              <a:rPr lang="en-US" altLang="zh-CN" sz="3600">
                <a:latin typeface="Times New Roman" panose="02020603050405020304" pitchFamily="18" charset="0"/>
                <a:ea typeface="华文新魏" panose="02010800040101010101" pitchFamily="2" charset="-122"/>
              </a:rPr>
              <a:t>Jane</a:t>
            </a:r>
            <a:endParaRPr lang="en-US" altLang="zh-CN" sz="36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pic>
        <p:nvPicPr>
          <p:cNvPr id="30724" name="图片 123914" descr="9f1011b3b5b55abdd9335a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57800" y="671513"/>
            <a:ext cx="3181350" cy="2224087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  <p:bldP spid="123909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507"/>
</p:tagLst>
</file>

<file path=ppt/tags/tag10.xml><?xml version="1.0" encoding="utf-8"?>
<p:tagLst xmlns:p="http://schemas.openxmlformats.org/presentationml/2006/main">
  <p:tag name="KSO_WM_TEMPLATE_CATEGORY" val="custom"/>
  <p:tag name="KSO_WM_TEMPLATE_INDEX" val="507"/>
</p:tagLst>
</file>

<file path=ppt/tags/tag11.xml><?xml version="1.0" encoding="utf-8"?>
<p:tagLst xmlns:p="http://schemas.openxmlformats.org/presentationml/2006/main">
  <p:tag name="KSO_WM_TEMPLATE_CATEGORY" val="custom"/>
  <p:tag name="KSO_WM_TEMPLATE_INDEX" val="507"/>
</p:tagLst>
</file>

<file path=ppt/tags/tag12.xml><?xml version="1.0" encoding="utf-8"?>
<p:tagLst xmlns:p="http://schemas.openxmlformats.org/presentationml/2006/main">
  <p:tag name="KSO_WM_TEMPLATE_CATEGORY" val="custom"/>
  <p:tag name="KSO_WM_TEMPLATE_INDEX" val="507"/>
</p:tagLst>
</file>

<file path=ppt/tags/tag13.xml><?xml version="1.0" encoding="utf-8"?>
<p:tagLst xmlns:p="http://schemas.openxmlformats.org/presentationml/2006/main">
  <p:tag name="KSO_WM_TEMPLATE_CATEGORY" val="custom"/>
  <p:tag name="KSO_WM_TEMPLATE_INDEX" val="507"/>
</p:tagLst>
</file>

<file path=ppt/tags/tag14.xml><?xml version="1.0" encoding="utf-8"?>
<p:tagLst xmlns:p="http://schemas.openxmlformats.org/presentationml/2006/main">
  <p:tag name="KSO_WM_TEMPLATE_CATEGORY" val="custom"/>
  <p:tag name="KSO_WM_TEMPLATE_INDEX" val="507"/>
</p:tagLst>
</file>

<file path=ppt/tags/tag15.xml><?xml version="1.0" encoding="utf-8"?>
<p:tagLst xmlns:p="http://schemas.openxmlformats.org/presentationml/2006/main">
  <p:tag name="KSO_WM_TEMPLATE_CATEGORY" val="custom"/>
  <p:tag name="KSO_WM_TEMPLATE_INDEX" val="507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507"/>
</p:tagLst>
</file>

<file path=ppt/tags/tag3.xml><?xml version="1.0" encoding="utf-8"?>
<p:tagLst xmlns:p="http://schemas.openxmlformats.org/presentationml/2006/main">
  <p:tag name="KSO_WM_TEMPLATE_CATEGORY" val="custom"/>
  <p:tag name="KSO_WM_TEMPLATE_INDEX" val="507"/>
</p:tagLst>
</file>

<file path=ppt/tags/tag4.xml><?xml version="1.0" encoding="utf-8"?>
<p:tagLst xmlns:p="http://schemas.openxmlformats.org/presentationml/2006/main">
  <p:tag name="KSO_WM_TEMPLATE_CATEGORY" val="custom"/>
  <p:tag name="KSO_WM_TEMPLATE_INDEX" val="507"/>
</p:tagLst>
</file>

<file path=ppt/tags/tag5.xml><?xml version="1.0" encoding="utf-8"?>
<p:tagLst xmlns:p="http://schemas.openxmlformats.org/presentationml/2006/main">
  <p:tag name="KSO_WM_TEMPLATE_CATEGORY" val="custom"/>
  <p:tag name="KSO_WM_TEMPLATE_INDEX" val="507"/>
</p:tagLst>
</file>

<file path=ppt/tags/tag6.xml><?xml version="1.0" encoding="utf-8"?>
<p:tagLst xmlns:p="http://schemas.openxmlformats.org/presentationml/2006/main">
  <p:tag name="KSO_WM_TEMPLATE_CATEGORY" val="custom"/>
  <p:tag name="KSO_WM_TEMPLATE_INDEX" val="507"/>
</p:tagLst>
</file>

<file path=ppt/tags/tag7.xml><?xml version="1.0" encoding="utf-8"?>
<p:tagLst xmlns:p="http://schemas.openxmlformats.org/presentationml/2006/main">
  <p:tag name="KSO_WM_TEMPLATE_CATEGORY" val="custom"/>
  <p:tag name="KSO_WM_TEMPLATE_INDEX" val="507"/>
</p:tagLst>
</file>

<file path=ppt/tags/tag8.xml><?xml version="1.0" encoding="utf-8"?>
<p:tagLst xmlns:p="http://schemas.openxmlformats.org/presentationml/2006/main">
  <p:tag name="KSO_WM_TEMPLATE_CATEGORY" val="custom"/>
  <p:tag name="KSO_WM_TEMPLATE_INDEX" val="507"/>
</p:tagLst>
</file>

<file path=ppt/tags/tag9.xml><?xml version="1.0" encoding="utf-8"?>
<p:tagLst xmlns:p="http://schemas.openxmlformats.org/presentationml/2006/main">
  <p:tag name="KSO_WM_TEMPLATE_CATEGORY" val="custom"/>
  <p:tag name="KSO_WM_TEMPLATE_INDEX" val="507"/>
</p:tagLst>
</file>

<file path=ppt/theme/theme1.xml><?xml version="1.0" encoding="utf-8"?>
<a:theme xmlns:a="http://schemas.openxmlformats.org/drawingml/2006/main" name="1_自定义设计方案">
  <a:themeElements>
    <a:clrScheme name="507.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699A"/>
      </a:accent1>
      <a:accent2>
        <a:srgbClr val="68CBC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8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333</Template>
  <TotalTime>0</TotalTime>
  <Words>1593</Words>
  <Application>WPS 演示</Application>
  <PresentationFormat> </PresentationFormat>
  <Paragraphs>138</Paragraphs>
  <Slides>13</Slides>
  <Notes>14</Notes>
  <HiddenSlides>1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黑体</vt:lpstr>
      <vt:lpstr>华文新魏</vt:lpstr>
      <vt:lpstr>Arial Narrow</vt:lpstr>
      <vt:lpstr>Comic Sans MS</vt:lpstr>
      <vt:lpstr>微软雅黑</vt:lpstr>
      <vt:lpstr>Calibri</vt:lpstr>
      <vt:lpstr>Segoe UI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keywords> </cp:keywords>
  <dc:subject> </dc:subject>
  <cp:category> </cp:category>
  <cp:lastModifiedBy>Administrator</cp:lastModifiedBy>
  <cp:revision>5</cp:revision>
  <dcterms:created xsi:type="dcterms:W3CDTF">2016-10-11T07:50:47Z</dcterms:created>
  <dcterms:modified xsi:type="dcterms:W3CDTF">2016-10-11T07:59:06Z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2052-10.1.0.5975</vt:lpwstr>
  </property>
</Properties>
</file>