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2013/9/17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2013/9/17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59385"/>
            <a:ext cx="88569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err="1" smtClean="0"/>
              <a:t>xĭ</a:t>
            </a:r>
            <a:r>
              <a:rPr lang="zh-CN" altLang="en-US" sz="3600" dirty="0" smtClean="0"/>
              <a:t>洗（洗澡）（洗手）（洗头）（洗衣）</a:t>
            </a:r>
            <a:endParaRPr lang="en-US" altLang="zh-CN" sz="3600" dirty="0" smtClean="0"/>
          </a:p>
          <a:p>
            <a:r>
              <a:rPr lang="en-US" altLang="zh-CN" sz="3600" dirty="0" err="1" smtClean="0"/>
              <a:t>dōu</a:t>
            </a:r>
            <a:r>
              <a:rPr lang="zh-CN" altLang="en-US" sz="3600" dirty="0" smtClean="0"/>
              <a:t>都（都要）（全都）（都是）（都好）</a:t>
            </a:r>
            <a:endParaRPr lang="en-US" altLang="zh-CN" sz="3600" dirty="0" smtClean="0"/>
          </a:p>
          <a:p>
            <a:r>
              <a:rPr lang="en-US" altLang="zh-CN" sz="3600" dirty="0" err="1" smtClean="0"/>
              <a:t>làng</a:t>
            </a:r>
            <a:r>
              <a:rPr lang="zh-CN" altLang="en-US" sz="3600" dirty="0" smtClean="0"/>
              <a:t>浪（浪花）（海浪）（波浪）（冲浪）</a:t>
            </a:r>
            <a:endParaRPr lang="en-US" altLang="zh-CN" sz="3600" dirty="0" smtClean="0"/>
          </a:p>
          <a:p>
            <a:r>
              <a:rPr lang="zh-CN" altLang="en-US" sz="3600" dirty="0" smtClean="0"/>
              <a:t>（大风大浪）</a:t>
            </a:r>
            <a:endParaRPr lang="en-US" altLang="zh-CN" sz="3600" dirty="0" smtClean="0"/>
          </a:p>
          <a:p>
            <a:r>
              <a:rPr lang="en-US" altLang="zh-CN" sz="3600" dirty="0" err="1" smtClean="0"/>
              <a:t>zh</a:t>
            </a:r>
            <a:r>
              <a:rPr lang="vi-VN" altLang="zh-CN" sz="3600" dirty="0" smtClean="0"/>
              <a:t>ă</a:t>
            </a:r>
            <a:r>
              <a:rPr lang="en-US" altLang="zh-CN" sz="3600" dirty="0" smtClean="0"/>
              <a:t>n</a:t>
            </a:r>
            <a:r>
              <a:rPr lang="zh-CN" altLang="en-US" sz="3600" dirty="0" smtClean="0"/>
              <a:t>盏（灯盏）（茶盏）</a:t>
            </a:r>
            <a:r>
              <a:rPr lang="en-US" altLang="zh-CN" sz="3600" dirty="0" smtClean="0"/>
              <a:t>(</a:t>
            </a:r>
            <a:r>
              <a:rPr lang="zh-CN" altLang="en-US" sz="3600" dirty="0" smtClean="0"/>
              <a:t>一盏灯</a:t>
            </a:r>
            <a:r>
              <a:rPr lang="en-US" altLang="zh-CN" sz="3600" dirty="0" smtClean="0"/>
              <a:t>)(</a:t>
            </a:r>
            <a:r>
              <a:rPr lang="zh-CN" altLang="en-US" sz="3600" dirty="0" smtClean="0"/>
              <a:t>一盏盏</a:t>
            </a:r>
            <a:r>
              <a:rPr lang="en-US" altLang="zh-CN" sz="3600" dirty="0" smtClean="0"/>
              <a:t>)</a:t>
            </a:r>
          </a:p>
          <a:p>
            <a:r>
              <a:rPr lang="en-US" altLang="zh-CN" sz="3600" dirty="0" err="1" smtClean="0"/>
              <a:t>hēi</a:t>
            </a:r>
            <a:r>
              <a:rPr lang="zh-CN" altLang="en-US" sz="3600" dirty="0" smtClean="0"/>
              <a:t>黑（黑白）（黑色）（黑暗）（黑夜）</a:t>
            </a:r>
            <a:endParaRPr lang="en-US" altLang="zh-CN" sz="3600" dirty="0" smtClean="0"/>
          </a:p>
          <a:p>
            <a:r>
              <a:rPr lang="en-US" altLang="zh-CN" sz="3600" dirty="0" err="1" smtClean="0"/>
              <a:t>luò</a:t>
            </a:r>
            <a:r>
              <a:rPr lang="zh-CN" altLang="en-US" sz="3600" dirty="0" smtClean="0"/>
              <a:t>落（落下）（落叶）（落地）（飘落）</a:t>
            </a:r>
            <a:endParaRPr lang="en-US" altLang="zh-CN" sz="3600" dirty="0" smtClean="0"/>
          </a:p>
          <a:p>
            <a:r>
              <a:rPr lang="zh-CN" altLang="en-US" sz="3600" dirty="0" smtClean="0"/>
              <a:t>（落花流水）（水落石出）（落井下石）</a:t>
            </a:r>
            <a:endParaRPr lang="en-US" altLang="zh-CN" sz="3600" dirty="0" smtClean="0"/>
          </a:p>
          <a:p>
            <a:r>
              <a:rPr lang="en-US" altLang="zh-CN" sz="3600" dirty="0" err="1" smtClean="0"/>
              <a:t>jìng</a:t>
            </a:r>
            <a:r>
              <a:rPr lang="zh-CN" altLang="en-US" sz="3600" dirty="0" smtClean="0"/>
              <a:t>静（安静）（平静）（静心）（静悄悄）</a:t>
            </a:r>
            <a:endParaRPr lang="en-US" altLang="zh-CN" sz="3600" dirty="0" smtClean="0"/>
          </a:p>
          <a:p>
            <a:r>
              <a:rPr lang="en-US" altLang="zh-CN" sz="3600" dirty="0" smtClean="0"/>
              <a:t>z</a:t>
            </a:r>
            <a:r>
              <a:rPr lang="vi-VN" altLang="zh-CN" sz="3600" smtClean="0"/>
              <a:t>ă</a:t>
            </a:r>
            <a:r>
              <a:rPr lang="en-US" altLang="zh-CN" sz="3600" smtClean="0"/>
              <a:t>o</a:t>
            </a:r>
            <a:r>
              <a:rPr lang="zh-CN" altLang="en-US" sz="3600" dirty="0" smtClean="0"/>
              <a:t>澡（洗澡）（澡盆）（澡堂）（冲澡）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66177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108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</cp:revision>
  <dcterms:created xsi:type="dcterms:W3CDTF">2013-09-16T00:15:30Z</dcterms:created>
  <dcterms:modified xsi:type="dcterms:W3CDTF">2013-09-17T04:07:38Z</dcterms:modified>
</cp:coreProperties>
</file>